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4" r:id="rId10"/>
    <p:sldId id="265" r:id="rId11"/>
    <p:sldId id="271" r:id="rId12"/>
    <p:sldId id="272" r:id="rId13"/>
    <p:sldId id="273" r:id="rId14"/>
    <p:sldId id="267" r:id="rId15"/>
    <p:sldId id="266" r:id="rId16"/>
    <p:sldId id="268" r:id="rId17"/>
    <p:sldId id="269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6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98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64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8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600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647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10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82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43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66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60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45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32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04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51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7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33083-30DF-42BD-A647-CF4C8E92F9C5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9864BC-1F0B-4052-8F92-EAEDD5542B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61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200833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B.Tech (IT) Minor Project </a:t>
            </a:r>
            <a:r>
              <a:rPr lang="en-US" sz="3600" dirty="0" smtClean="0">
                <a:solidFill>
                  <a:schemeClr val="tx1"/>
                </a:solidFill>
              </a:rPr>
              <a:t>Presentation 2022</a:t>
            </a:r>
            <a:r>
              <a:rPr lang="en-US" sz="3600" smtClean="0">
                <a:solidFill>
                  <a:schemeClr val="tx1"/>
                </a:solidFill>
              </a:rPr>
              <a:t/>
            </a:r>
            <a:br>
              <a:rPr lang="en-US" sz="360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Financial Management System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532888"/>
            <a:ext cx="9144000" cy="415137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N" sz="2000" dirty="0" smtClean="0"/>
              <a:t>Presented by: Piyush Katyayan</a:t>
            </a:r>
          </a:p>
          <a:p>
            <a:pPr algn="ctr"/>
            <a:r>
              <a:rPr lang="en-IN" sz="2000" dirty="0" smtClean="0"/>
              <a:t>             Seli Sinha</a:t>
            </a:r>
          </a:p>
          <a:p>
            <a:pPr algn="ctr"/>
            <a:r>
              <a:rPr lang="en-IN" sz="2000" dirty="0" smtClean="0"/>
              <a:t>                             Manash Pratim Deori</a:t>
            </a:r>
          </a:p>
          <a:p>
            <a:pPr algn="ctr"/>
            <a:r>
              <a:rPr lang="en-IN" sz="2000" dirty="0" smtClean="0"/>
              <a:t>                    Kaushik Saikia</a:t>
            </a:r>
          </a:p>
          <a:p>
            <a:pPr algn="ctr"/>
            <a:endParaRPr lang="en-IN" sz="2000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1900" dirty="0" smtClean="0"/>
              <a:t>Under the supervision of Dr. K. Amitabh</a:t>
            </a:r>
          </a:p>
          <a:p>
            <a:pPr algn="ctr"/>
            <a:endParaRPr lang="en-US" sz="1900" dirty="0" smtClean="0"/>
          </a:p>
          <a:p>
            <a:pPr algn="ctr"/>
            <a:r>
              <a:rPr lang="en-US" sz="1900" dirty="0" smtClean="0"/>
              <a:t>Department of Information Technology</a:t>
            </a:r>
          </a:p>
          <a:p>
            <a:pPr algn="ctr"/>
            <a:r>
              <a:rPr lang="en-US" sz="1900" dirty="0" smtClean="0"/>
              <a:t>North-Eastern Hill University</a:t>
            </a:r>
            <a:endParaRPr lang="en-IN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83" y="4020060"/>
            <a:ext cx="1177032" cy="1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– Gantt Chart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-&gt;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24006" r="6939" b="12270"/>
          <a:stretch/>
        </p:blipFill>
        <p:spPr>
          <a:xfrm>
            <a:off x="1828534" y="2160589"/>
            <a:ext cx="7445468" cy="416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0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7770"/>
          </a:xfrm>
        </p:spPr>
        <p:txBody>
          <a:bodyPr/>
          <a:lstStyle/>
          <a:p>
            <a:r>
              <a:rPr lang="en-US" dirty="0" smtClean="0"/>
              <a:t>Progress…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7370"/>
            <a:ext cx="8596668" cy="860922"/>
          </a:xfrm>
        </p:spPr>
        <p:txBody>
          <a:bodyPr/>
          <a:lstStyle/>
          <a:p>
            <a:r>
              <a:rPr lang="en-US" dirty="0" smtClean="0"/>
              <a:t>User signs up/logs in.</a:t>
            </a:r>
          </a:p>
          <a:p>
            <a:r>
              <a:rPr lang="en-US" dirty="0" smtClean="0"/>
              <a:t>User is introduced with empty dashboard initially.</a:t>
            </a:r>
            <a:endParaRPr lang="en-I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48292"/>
            <a:ext cx="7976745" cy="47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907"/>
          </a:xfrm>
        </p:spPr>
        <p:txBody>
          <a:bodyPr/>
          <a:lstStyle/>
          <a:p>
            <a:r>
              <a:rPr lang="en-US" dirty="0" smtClean="0"/>
              <a:t>Progress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1598"/>
            <a:ext cx="8596668" cy="804553"/>
          </a:xfrm>
        </p:spPr>
        <p:txBody>
          <a:bodyPr/>
          <a:lstStyle/>
          <a:p>
            <a:r>
              <a:rPr lang="en-US" dirty="0" smtClean="0"/>
              <a:t>Users can input data (new), update the changes or delete the data.</a:t>
            </a:r>
          </a:p>
          <a:p>
            <a:r>
              <a:rPr lang="en-US" dirty="0" smtClean="0"/>
              <a:t>Entered data will be reflected in the dashboard accordingly.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166151"/>
            <a:ext cx="7928711" cy="46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540"/>
          </a:xfrm>
        </p:spPr>
        <p:txBody>
          <a:bodyPr/>
          <a:lstStyle/>
          <a:p>
            <a:r>
              <a:rPr lang="en-US" dirty="0" smtClean="0"/>
              <a:t>Progress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96141"/>
            <a:ext cx="8596668" cy="1216240"/>
          </a:xfrm>
        </p:spPr>
        <p:txBody>
          <a:bodyPr/>
          <a:lstStyle/>
          <a:p>
            <a:r>
              <a:rPr lang="en-US" dirty="0" smtClean="0"/>
              <a:t>User can navigate into different activities.</a:t>
            </a:r>
          </a:p>
          <a:p>
            <a:r>
              <a:rPr lang="en-US" dirty="0" smtClean="0"/>
              <a:t>Activities – Income and Expense</a:t>
            </a:r>
            <a:r>
              <a:rPr lang="en-IN" dirty="0" smtClean="0"/>
              <a:t>.</a:t>
            </a:r>
          </a:p>
          <a:p>
            <a:r>
              <a:rPr lang="en-US" dirty="0" smtClean="0"/>
              <a:t>User logs out.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12381"/>
            <a:ext cx="10153380" cy="43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1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Continuation…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/>
              <a:t>Create a statistics activity that will display a graph of the income and expense curve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The expansion of the account information </a:t>
            </a:r>
            <a:r>
              <a:rPr lang="en-US" sz="2000" dirty="0" smtClean="0"/>
              <a:t>activity.</a:t>
            </a:r>
          </a:p>
          <a:p>
            <a:r>
              <a:rPr lang="en-IN" sz="2000" dirty="0"/>
              <a:t>Create a password-forget </a:t>
            </a:r>
            <a:r>
              <a:rPr lang="en-IN" sz="2000" dirty="0" smtClean="0"/>
              <a:t>page.</a:t>
            </a:r>
          </a:p>
          <a:p>
            <a:r>
              <a:rPr lang="en-US" sz="2000" dirty="0"/>
              <a:t>Create menu options for erasing all data in the event that a user wants to do so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Upgrade the app's user interface </a:t>
            </a:r>
            <a:r>
              <a:rPr lang="en-US" sz="2000" dirty="0" smtClean="0"/>
              <a:t>design.</a:t>
            </a:r>
          </a:p>
          <a:p>
            <a:r>
              <a:rPr lang="en-US" sz="2000" dirty="0"/>
              <a:t>Create the icon for the </a:t>
            </a:r>
            <a:r>
              <a:rPr lang="en-US" sz="2000" dirty="0" smtClean="0"/>
              <a:t>application.</a:t>
            </a:r>
          </a:p>
          <a:p>
            <a:r>
              <a:rPr lang="en-US" sz="2000" dirty="0"/>
              <a:t>Generate the alert feature if expense is </a:t>
            </a:r>
            <a:r>
              <a:rPr lang="en-US" sz="2000" dirty="0" smtClean="0"/>
              <a:t>increasing.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3830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7904"/>
            <a:ext cx="8596668" cy="39418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 application to track and keep an eye on our spending.</a:t>
            </a:r>
          </a:p>
          <a:p>
            <a:r>
              <a:rPr lang="en-US" sz="2000" dirty="0" smtClean="0"/>
              <a:t>Users can use this program easily as it will be compatible with the majority of devices Android is the most popular operating system for mobile and other tiny devices.</a:t>
            </a:r>
          </a:p>
          <a:p>
            <a:r>
              <a:rPr lang="en-US" sz="2000" dirty="0" smtClean="0"/>
              <a:t>The user will provide his account information, which will initially be saved for additional program functionality.</a:t>
            </a:r>
          </a:p>
          <a:p>
            <a:r>
              <a:rPr lang="en-US" sz="2000" dirty="0" smtClean="0"/>
              <a:t>The work plan is represented by the spiral model.</a:t>
            </a:r>
          </a:p>
          <a:p>
            <a:r>
              <a:rPr lang="en-US" sz="2000" dirty="0" smtClean="0"/>
              <a:t>This model indicates that development will occur more than once as adjustments are made.</a:t>
            </a:r>
          </a:p>
          <a:p>
            <a:r>
              <a:rPr lang="en-US" sz="2000" dirty="0" smtClean="0"/>
              <a:t>It provides a future extension.</a:t>
            </a:r>
          </a:p>
        </p:txBody>
      </p:sp>
    </p:spTree>
    <p:extLst>
      <p:ext uri="{BB962C8B-B14F-4D97-AF65-F5344CB8AC3E}">
        <p14:creationId xmlns:p14="http://schemas.microsoft.com/office/powerpoint/2010/main" val="175722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3040"/>
            <a:ext cx="8596668" cy="499262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Introduction to Android </a:t>
            </a:r>
          </a:p>
          <a:p>
            <a:pPr marL="457200" lvl="1" indent="0">
              <a:buNone/>
            </a:pPr>
            <a:r>
              <a:rPr lang="en-US" sz="2000" dirty="0" smtClean="0"/>
              <a:t>https://google-developer-training.github.io/android-developer-fundamentals-course-concepts-v2/unit-1-get-started/lesson-1-build-your-first-app/1-0-c-introduction-to-android/1-0-c-introduction-to-android.html</a:t>
            </a:r>
          </a:p>
          <a:p>
            <a:endParaRPr lang="en-US" sz="2000" dirty="0" smtClean="0"/>
          </a:p>
          <a:p>
            <a:r>
              <a:rPr lang="en-US" sz="2000" dirty="0" smtClean="0"/>
              <a:t>Android for developers</a:t>
            </a:r>
          </a:p>
          <a:p>
            <a:pPr marL="457200" lvl="1" indent="0">
              <a:buNone/>
            </a:pPr>
            <a:r>
              <a:rPr lang="en-US" sz="2000" dirty="0" smtClean="0"/>
              <a:t>https://developer.android.com/</a:t>
            </a:r>
          </a:p>
          <a:p>
            <a:endParaRPr lang="en-US" sz="2000" dirty="0" smtClean="0"/>
          </a:p>
          <a:p>
            <a:r>
              <a:rPr lang="en-US" sz="2000" dirty="0" smtClean="0"/>
              <a:t>Android software development </a:t>
            </a:r>
          </a:p>
          <a:p>
            <a:pPr marL="457200" lvl="1" indent="0">
              <a:buNone/>
            </a:pPr>
            <a:r>
              <a:rPr lang="en-US" sz="2000" dirty="0" smtClean="0"/>
              <a:t>https://en.m.wikipedia.org/wiki/Android_software_development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7900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3351"/>
            <a:ext cx="10515600" cy="21416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>
                <a:latin typeface="+mn-lt"/>
              </a:rPr>
              <a:t/>
            </a:r>
            <a:br>
              <a:rPr lang="en-US" sz="7200" dirty="0" smtClean="0">
                <a:latin typeface="+mn-lt"/>
              </a:rPr>
            </a:br>
            <a:r>
              <a:rPr lang="en-US" sz="7200" dirty="0" smtClean="0">
                <a:solidFill>
                  <a:srgbClr val="92D050"/>
                </a:solidFill>
                <a:latin typeface="+mn-lt"/>
              </a:rPr>
              <a:t>Thank</a:t>
            </a:r>
            <a:endParaRPr lang="en-IN" sz="7200" dirty="0">
              <a:solidFill>
                <a:srgbClr val="92D05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14987"/>
            <a:ext cx="10515600" cy="1349976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 smtClean="0">
                <a:solidFill>
                  <a:srgbClr val="92D050"/>
                </a:solidFill>
              </a:rPr>
              <a:t>You</a:t>
            </a:r>
            <a:endParaRPr lang="en-IN" sz="7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6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9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3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0200"/>
            <a:ext cx="8596668" cy="4910327"/>
          </a:xfrm>
        </p:spPr>
        <p:txBody>
          <a:bodyPr>
            <a:normAutofit/>
          </a:bodyPr>
          <a:lstStyle/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Introduction – Android OS</a:t>
            </a:r>
          </a:p>
          <a:p>
            <a:r>
              <a:rPr lang="en-US" dirty="0" smtClean="0"/>
              <a:t>Working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ER Diagram</a:t>
            </a:r>
          </a:p>
          <a:p>
            <a:r>
              <a:rPr lang="en-US" dirty="0" smtClean="0"/>
              <a:t>Working</a:t>
            </a:r>
          </a:p>
          <a:p>
            <a:r>
              <a:rPr lang="en-US" dirty="0" smtClean="0"/>
              <a:t>Timeline – Gantt Chart</a:t>
            </a:r>
          </a:p>
          <a:p>
            <a:r>
              <a:rPr lang="en-US" dirty="0" smtClean="0"/>
              <a:t>Progress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References</a:t>
            </a:r>
            <a:endParaRPr lang="en-IN" dirty="0" smtClean="0"/>
          </a:p>
          <a:p>
            <a:r>
              <a:rPr lang="en-US" dirty="0" smtClean="0"/>
              <a:t>Continuation</a:t>
            </a:r>
          </a:p>
        </p:txBody>
      </p:sp>
    </p:spTree>
    <p:extLst>
      <p:ext uri="{BB962C8B-B14F-4D97-AF65-F5344CB8AC3E}">
        <p14:creationId xmlns:p14="http://schemas.microsoft.com/office/powerpoint/2010/main" val="2752824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0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5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Recording of working app</a:t>
            </a:r>
            <a:endParaRPr lang="en-IN" dirty="0"/>
          </a:p>
        </p:txBody>
      </p:sp>
      <p:pic>
        <p:nvPicPr>
          <p:cNvPr id="4" name="VID-20221101-WA0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4025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Android application for financial management and expense tracking of the user.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254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614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017"/>
            <a:ext cx="10515600" cy="48279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Experience &amp; Motive</a:t>
            </a:r>
          </a:p>
          <a:p>
            <a:pPr marL="457200" lvl="1" indent="0">
              <a:buNone/>
            </a:pPr>
            <a:r>
              <a:rPr lang="en-US" sz="2000" dirty="0" smtClean="0"/>
              <a:t>As a student who has to depend on his guardians for pocket-money, I can say money management is hard. We need something to track our expenditure process, but it’s a “24 x 7” job.</a:t>
            </a:r>
          </a:p>
          <a:p>
            <a:pPr marL="457200" lvl="1" indent="0">
              <a:buNone/>
            </a:pPr>
            <a:r>
              <a:rPr lang="en-US" sz="2000" dirty="0" smtClean="0"/>
              <a:t>AS WE NEED SOMETHING THAT STICKS WITH US AND WE CAN LOOK UPTO DAILY, NOTHING COMES TO OUR MIND OTHER THAN HAVING AN APPLICATION RIGHT ON OUR PHONE!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Goal</a:t>
            </a:r>
          </a:p>
          <a:p>
            <a:pPr marL="457200" lvl="1" indent="0">
              <a:buNone/>
            </a:pPr>
            <a:r>
              <a:rPr lang="en-US" sz="2000" dirty="0" smtClean="0"/>
              <a:t>To create a financial management application, designed to assist us in keeping track of our spending. </a:t>
            </a:r>
          </a:p>
          <a:p>
            <a:pPr marL="457200" lvl="1" indent="0">
              <a:buNone/>
            </a:pPr>
            <a:r>
              <a:rPr lang="en-US" sz="2000" dirty="0" smtClean="0"/>
              <a:t>It can maintain transactional records and monitor for any changes in the spending.</a:t>
            </a:r>
          </a:p>
        </p:txBody>
      </p:sp>
    </p:spTree>
    <p:extLst>
      <p:ext uri="{BB962C8B-B14F-4D97-AF65-F5344CB8AC3E}">
        <p14:creationId xmlns:p14="http://schemas.microsoft.com/office/powerpoint/2010/main" val="194705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Android 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10515600" cy="33340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Android OS is a Linux-based mobile operating system that primarily runs on smartphones and tablets.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It also includes a GUI, a web browser and end-user applications that can be downloaded.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Android was released under open source license, this allows for many variations of the OS to be developed for other devices, such as gaming consoles and digital cameras</a:t>
            </a:r>
            <a:r>
              <a:rPr lang="en-US" sz="2000" dirty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5521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399"/>
            <a:ext cx="10515600" cy="250843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As part of personal financial journal, users enter the amount and the item they are spending money on, the software automatically adjusts the balance as necessary.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 app can provide whole history of transactions by monitoring and managing </a:t>
            </a:r>
            <a:r>
              <a:rPr lang="en-US" sz="2000" dirty="0"/>
              <a:t>the expenditures that includes basic needs (i.e. grocery items, medical bills etc.) and other extra items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350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-&gt;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192"/>
            <a:ext cx="12192000" cy="50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8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-&gt;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270"/>
            <a:ext cx="12192000" cy="46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model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-&gt;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2" y="1300950"/>
            <a:ext cx="6822873" cy="55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263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577</TotalTime>
  <Words>592</Words>
  <Application>Microsoft Office PowerPoint</Application>
  <PresentationFormat>Widescreen</PresentationFormat>
  <Paragraphs>105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B.Tech (IT) Minor Project Presentation 2022  Financial Management System</vt:lpstr>
      <vt:lpstr>Outline</vt:lpstr>
      <vt:lpstr>Problem Statement</vt:lpstr>
      <vt:lpstr>Motivation</vt:lpstr>
      <vt:lpstr>Introduction – Android OS</vt:lpstr>
      <vt:lpstr>Working</vt:lpstr>
      <vt:lpstr>Architecture</vt:lpstr>
      <vt:lpstr>ER Diagram</vt:lpstr>
      <vt:lpstr>Working model </vt:lpstr>
      <vt:lpstr>Timeline – Gantt Chart</vt:lpstr>
      <vt:lpstr>Progress…</vt:lpstr>
      <vt:lpstr>Progress</vt:lpstr>
      <vt:lpstr>Progress</vt:lpstr>
      <vt:lpstr>Continuation…</vt:lpstr>
      <vt:lpstr>Summary</vt:lpstr>
      <vt:lpstr>References</vt:lpstr>
      <vt:lpstr> Thank</vt:lpstr>
      <vt:lpstr>Code</vt:lpstr>
      <vt:lpstr>Code</vt:lpstr>
      <vt:lpstr>Code</vt:lpstr>
      <vt:lpstr>Firebase</vt:lpstr>
      <vt:lpstr>Firebase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B.Tech (IT) Minor Project Presentation (Progress Report) Financial Management System</dc:title>
  <dc:creator>Piyush Katyayan</dc:creator>
  <cp:lastModifiedBy>Piyush Katyayan</cp:lastModifiedBy>
  <cp:revision>35</cp:revision>
  <dcterms:created xsi:type="dcterms:W3CDTF">2022-10-30T08:20:30Z</dcterms:created>
  <dcterms:modified xsi:type="dcterms:W3CDTF">2022-12-13T15:57:32Z</dcterms:modified>
</cp:coreProperties>
</file>